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  <p:sldId id="276" r:id="rId22"/>
    <p:sldId id="277" r:id="rId23"/>
    <p:sldId id="278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2950" autoAdjust="0"/>
  </p:normalViewPr>
  <p:slideViewPr>
    <p:cSldViewPr>
      <p:cViewPr varScale="1">
        <p:scale>
          <a:sx n="61" d="100"/>
          <a:sy n="61" d="100"/>
        </p:scale>
        <p:origin x="-154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E94646-762E-4BF2-9641-FA13B93D10E2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765490-9618-4E0A-8C26-70E63843528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765490-9618-4E0A-8C26-70E638435289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A22EC8-8121-43DA-9E3C-D3F934EB4068}" type="datetimeFigureOut">
              <a:rPr lang="zh-CN" altLang="en-US" smtClean="0"/>
              <a:t>2017/5/7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8A202-E340-4ABB-A24C-AFE91306782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23</Words>
  <Application>Microsoft Office PowerPoint</Application>
  <PresentationFormat>全屏显示(4:3)</PresentationFormat>
  <Paragraphs>23</Paragraphs>
  <Slides>23</Slides>
  <Notes>23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Office 主题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</vt:vector>
  </TitlesOfParts>
  <Company>Zhongzhou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MengYajun</dc:creator>
  <cp:lastModifiedBy>MengYajun</cp:lastModifiedBy>
  <cp:revision>6</cp:revision>
  <dcterms:created xsi:type="dcterms:W3CDTF">2017-05-07T13:46:42Z</dcterms:created>
  <dcterms:modified xsi:type="dcterms:W3CDTF">2017-05-07T14:15:05Z</dcterms:modified>
</cp:coreProperties>
</file>

<file path=docProps/thumbnail.jpeg>
</file>